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58" r:id="rId5"/>
    <p:sldId id="259" r:id="rId6"/>
    <p:sldId id="263" r:id="rId7"/>
    <p:sldId id="264" r:id="rId8"/>
    <p:sldId id="265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36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813-3C96-4A76-8EBB-24A401755249}" type="datetimeFigureOut">
              <a:rPr lang="en-US" smtClean="0"/>
              <a:pPr/>
              <a:t>5/13/2010</a:t>
            </a:fld>
            <a:endParaRPr lang="en-CA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4DEFBCE-00B9-405E-AC91-79740956DD2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813-3C96-4A76-8EBB-24A401755249}" type="datetimeFigureOut">
              <a:rPr lang="en-US" smtClean="0"/>
              <a:pPr/>
              <a:t>5/13/2010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FBCE-00B9-405E-AC91-79740956DD2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813-3C96-4A76-8EBB-24A401755249}" type="datetimeFigureOut">
              <a:rPr lang="en-US" smtClean="0"/>
              <a:pPr/>
              <a:t>5/13/2010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FBCE-00B9-405E-AC91-79740956DD2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813-3C96-4A76-8EBB-24A401755249}" type="datetimeFigureOut">
              <a:rPr lang="en-US" smtClean="0"/>
              <a:pPr/>
              <a:t>5/13/2010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C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4DEFBCE-00B9-405E-AC91-79740956DD2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813-3C96-4A76-8EBB-24A401755249}" type="datetimeFigureOut">
              <a:rPr lang="en-US" smtClean="0"/>
              <a:pPr/>
              <a:t>5/13/2010</a:t>
            </a:fld>
            <a:endParaRPr lang="en-C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FBCE-00B9-405E-AC91-79740956DD2B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813-3C96-4A76-8EBB-24A401755249}" type="datetimeFigureOut">
              <a:rPr lang="en-US" smtClean="0"/>
              <a:pPr/>
              <a:t>5/13/2010</a:t>
            </a:fld>
            <a:endParaRPr lang="en-C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FBCE-00B9-405E-AC91-79740956DD2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813-3C96-4A76-8EBB-24A401755249}" type="datetimeFigureOut">
              <a:rPr lang="en-US" smtClean="0"/>
              <a:pPr/>
              <a:t>5/13/2010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4DEFBCE-00B9-405E-AC91-79740956DD2B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813-3C96-4A76-8EBB-24A401755249}" type="datetimeFigureOut">
              <a:rPr lang="en-US" smtClean="0"/>
              <a:pPr/>
              <a:t>5/13/2010</a:t>
            </a:fld>
            <a:endParaRPr lang="en-CA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FBCE-00B9-405E-AC91-79740956DD2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813-3C96-4A76-8EBB-24A401755249}" type="datetimeFigureOut">
              <a:rPr lang="en-US" smtClean="0"/>
              <a:pPr/>
              <a:t>5/13/2010</a:t>
            </a:fld>
            <a:endParaRPr lang="en-CA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FBCE-00B9-405E-AC91-79740956DD2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813-3C96-4A76-8EBB-24A401755249}" type="datetimeFigureOut">
              <a:rPr lang="en-US" smtClean="0"/>
              <a:pPr/>
              <a:t>5/13/2010</a:t>
            </a:fld>
            <a:endParaRPr lang="en-CA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FBCE-00B9-405E-AC91-79740956DD2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813-3C96-4A76-8EBB-24A401755249}" type="datetimeFigureOut">
              <a:rPr lang="en-US" smtClean="0"/>
              <a:pPr/>
              <a:t>5/13/2010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FBCE-00B9-405E-AC91-79740956DD2B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1229813-3C96-4A76-8EBB-24A401755249}" type="datetimeFigureOut">
              <a:rPr lang="en-US" smtClean="0"/>
              <a:pPr/>
              <a:t>5/13/2010</a:t>
            </a:fld>
            <a:endParaRPr lang="en-CA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4DEFBCE-00B9-405E-AC91-79740956DD2B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gwild.info/standard-poodle.jpg" TargetMode="External"/><Relationship Id="rId2" Type="http://schemas.openxmlformats.org/officeDocument/2006/relationships/hyperlink" Target="http://www.sd68.k12.il.us/schools/orchard/lmc/Book%20Covers/curious%20incident%20of%20the%20dog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285728"/>
            <a:ext cx="7958166" cy="1798641"/>
          </a:xfrm>
        </p:spPr>
        <p:txBody>
          <a:bodyPr>
            <a:noAutofit/>
          </a:bodyPr>
          <a:lstStyle/>
          <a:p>
            <a:r>
              <a:rPr lang="en-CA" sz="5400" dirty="0" smtClean="0">
                <a:solidFill>
                  <a:srgbClr val="FF0000"/>
                </a:solidFill>
                <a:latin typeface="Bernard MT Condensed" pitchFamily="18" charset="0"/>
              </a:rPr>
              <a:t>The Curious Incident of the Dog in the Night-Time </a:t>
            </a:r>
            <a:endParaRPr lang="en-CA" sz="54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57950" y="5000636"/>
            <a:ext cx="6500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Author – Mark  Haddon </a:t>
            </a:r>
          </a:p>
          <a:p>
            <a:r>
              <a:rPr lang="en-CA" dirty="0" smtClean="0"/>
              <a:t>By Zahra</a:t>
            </a:r>
            <a:endParaRPr lang="en-CA" dirty="0"/>
          </a:p>
        </p:txBody>
      </p:sp>
      <p:pic>
        <p:nvPicPr>
          <p:cNvPr id="6146" name="Picture 2" descr="http://www.sd68.k12.il.us/schools/orchard/lmc/Book%20Covers/curious%20incident%20of%20the%20do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571744"/>
            <a:ext cx="3294671" cy="400052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Beginning – grasping 		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3600" dirty="0" smtClean="0"/>
              <a:t>It was 7 minutes after midnight. The dog was lying on the grass in the middle of the lawn  in front of Ms. Shear’s house. Its eyes were closed....</a:t>
            </a:r>
          </a:p>
          <a:p>
            <a:endParaRPr lang="en-CA" sz="2400" dirty="0" smtClean="0"/>
          </a:p>
          <a:p>
            <a:endParaRPr lang="en-CA" sz="2400" dirty="0" smtClean="0"/>
          </a:p>
          <a:p>
            <a:endParaRPr lang="en-CA" sz="2400" dirty="0" smtClean="0"/>
          </a:p>
          <a:p>
            <a:r>
              <a:rPr lang="en-CA" sz="2400" dirty="0" smtClean="0"/>
              <a:t>This is a very mysterious beginning and story </a:t>
            </a:r>
            <a:endParaRPr lang="en-CA" sz="2000" dirty="0" smtClean="0"/>
          </a:p>
          <a:p>
            <a:endParaRPr lang="en-CA" sz="18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2800" dirty="0" smtClean="0"/>
              <a:t>paragraph – showing how Christopher </a:t>
            </a:r>
            <a:r>
              <a:rPr lang="en-CA" sz="2800" dirty="0" smtClean="0"/>
              <a:t>is comfortable with what he is familiar with</a:t>
            </a:r>
            <a:r>
              <a:rPr lang="en-CA" sz="2800" dirty="0" smtClean="0"/>
              <a:t>	</a:t>
            </a:r>
            <a:endParaRPr lang="en-CA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 policeman looked at me for a while without speaking. Then he said, “I am arresting you for assaulting a police officer.”</a:t>
            </a:r>
          </a:p>
          <a:p>
            <a:r>
              <a:rPr lang="en-CA" dirty="0" smtClean="0"/>
              <a:t>This made me feel a lot calmer because it is what policemen say on television and in films.</a:t>
            </a:r>
            <a:endParaRPr lang="en-CA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Christopher john </a:t>
            </a:r>
            <a:r>
              <a:rPr lang="en-CA" dirty="0" err="1" smtClean="0"/>
              <a:t>francis</a:t>
            </a:r>
            <a:r>
              <a:rPr lang="en-CA" dirty="0" smtClean="0"/>
              <a:t> </a:t>
            </a:r>
            <a:r>
              <a:rPr lang="en-CA" dirty="0" err="1" smtClean="0"/>
              <a:t>boone</a:t>
            </a:r>
            <a:r>
              <a:rPr lang="en-CA" dirty="0" smtClean="0"/>
              <a:t>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sz="2400" dirty="0" smtClean="0"/>
              <a:t>15 years old</a:t>
            </a:r>
          </a:p>
          <a:p>
            <a:r>
              <a:rPr lang="en-CA" sz="2400" dirty="0" smtClean="0"/>
              <a:t>Knows all of the countries in the world + capital cities </a:t>
            </a:r>
          </a:p>
          <a:p>
            <a:r>
              <a:rPr lang="en-CA" sz="2400" dirty="0" smtClean="0"/>
              <a:t>Knows every prime number up to 7,057</a:t>
            </a:r>
          </a:p>
          <a:p>
            <a:r>
              <a:rPr lang="en-CA" sz="2400" dirty="0" smtClean="0"/>
              <a:t>Doesn’t understand emotions</a:t>
            </a:r>
          </a:p>
          <a:p>
            <a:r>
              <a:rPr lang="en-CA" sz="2400" dirty="0" smtClean="0"/>
              <a:t>Doesn’t like being touched or talked to</a:t>
            </a:r>
          </a:p>
          <a:p>
            <a:r>
              <a:rPr lang="en-CA" sz="2400" dirty="0" smtClean="0"/>
              <a:t>Likes Police</a:t>
            </a:r>
          </a:p>
          <a:p>
            <a:r>
              <a:rPr lang="en-CA" sz="2400" dirty="0" smtClean="0"/>
              <a:t>Likes White Noise</a:t>
            </a:r>
          </a:p>
          <a:p>
            <a:r>
              <a:rPr lang="en-CA" sz="2400" dirty="0" smtClean="0"/>
              <a:t>Gifted in Math</a:t>
            </a:r>
          </a:p>
          <a:p>
            <a:r>
              <a:rPr lang="en-CA" sz="2400" dirty="0" smtClean="0"/>
              <a:t>Mother – Judy Boone</a:t>
            </a:r>
          </a:p>
          <a:p>
            <a:r>
              <a:rPr lang="en-CA" sz="2400" dirty="0" smtClean="0"/>
              <a:t>Father – Ed Boone</a:t>
            </a:r>
          </a:p>
          <a:p>
            <a:r>
              <a:rPr lang="en-CA" sz="2400" dirty="0" smtClean="0"/>
              <a:t>Has disability - Asperger's Syndrome</a:t>
            </a:r>
          </a:p>
          <a:p>
            <a:pPr lvl="1"/>
            <a:r>
              <a:rPr lang="en-CA" sz="2000" dirty="0" smtClean="0"/>
              <a:t>Difficulty in social interactions</a:t>
            </a:r>
          </a:p>
          <a:p>
            <a:endParaRPr lang="en-CA" sz="2400" dirty="0" smtClean="0"/>
          </a:p>
          <a:p>
            <a:endParaRPr lang="en-CA" sz="2400" dirty="0" smtClean="0"/>
          </a:p>
          <a:p>
            <a:endParaRPr lang="en-CA" sz="2400" dirty="0" smtClean="0"/>
          </a:p>
          <a:p>
            <a:endParaRPr lang="en-CA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Siobhan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Female</a:t>
            </a:r>
          </a:p>
          <a:p>
            <a:r>
              <a:rPr lang="en-CA" dirty="0" smtClean="0"/>
              <a:t>Long blond hair</a:t>
            </a:r>
          </a:p>
          <a:p>
            <a:r>
              <a:rPr lang="en-CA" dirty="0" smtClean="0"/>
              <a:t>Wears glasses – made of green plastic</a:t>
            </a:r>
          </a:p>
          <a:p>
            <a:r>
              <a:rPr lang="en-CA" dirty="0" smtClean="0"/>
              <a:t>Christopher’s teacher – since he was twelve years of age</a:t>
            </a:r>
          </a:p>
          <a:p>
            <a:endParaRPr lang="en-CA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happens	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3071810"/>
            <a:ext cx="8686800" cy="4525963"/>
          </a:xfrm>
        </p:spPr>
        <p:txBody>
          <a:bodyPr>
            <a:normAutofit/>
          </a:bodyPr>
          <a:lstStyle/>
          <a:p>
            <a:r>
              <a:rPr lang="en-CA" sz="2400" dirty="0" smtClean="0"/>
              <a:t>Christopher finds a Wellington, a large black poodle on Ms. Shear’s lawn (owner of Wellington) </a:t>
            </a:r>
          </a:p>
          <a:p>
            <a:r>
              <a:rPr lang="en-CA" sz="2400" dirty="0" smtClean="0"/>
              <a:t>Christopher is motivated to find out what happened to the dog because he loves dogs very much</a:t>
            </a:r>
          </a:p>
          <a:p>
            <a:r>
              <a:rPr lang="en-CA" sz="2400" dirty="0" smtClean="0"/>
              <a:t>He starts to try and solve the mystery of who killed Wellington</a:t>
            </a:r>
          </a:p>
          <a:p>
            <a:r>
              <a:rPr lang="en-CA" sz="2400" dirty="0" smtClean="0"/>
              <a:t>He uses this mystery to write about for a school assignment</a:t>
            </a:r>
          </a:p>
          <a:p>
            <a:r>
              <a:rPr lang="en-CA" sz="2400" dirty="0" smtClean="0"/>
              <a:t>He finds out many things from his neighbour Mrs. Alexander...</a:t>
            </a:r>
          </a:p>
          <a:p>
            <a:pPr lvl="1">
              <a:buNone/>
            </a:pPr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04" y="0"/>
            <a:ext cx="3000396" cy="2986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2.95097E-6 C -0.00608 -0.00509 -0.01233 -0.00555 -0.01876 -0.01064 C -0.03039 -0.01989 -0.04185 -0.0296 -0.05348 -0.03909 C -0.06164 -0.04579 -0.07674 -0.05712 -0.08542 -0.06568 C -0.09358 -0.07378 -0.09584 -0.07956 -0.10539 -0.08534 C -0.12414 -0.09667 -0.14653 -0.1013 -0.16667 -0.10477 C -0.18751 -0.10361 -0.20209 -0.10222 -0.22136 -0.09598 C -0.23247 -0.08603 -0.24185 -0.07979 -0.2507 -0.06568 C -0.28664 -0.00902 -0.29393 0.07794 -0.30539 0.14732 C -0.30695 0.19588 -0.30799 0.19311 -0.30417 0.24838 C -0.29792 0.33857 -0.22101 0.33996 -0.16945 0.34621 C -0.12206 0.33996 -0.07518 0.33071 -0.03473 0.29463 C -0.02431 0.28561 -0.00695 0.27081 0.00121 0.25578 C 0.01597 0.22826 0.02204 0.20721 0.02794 0.17576 C 0.02569 0.14616 0.02551 0.11841 0.01718 0.09066 C -0.0007 0.03076 -0.03265 -0.00509 -0.06667 -0.04972 C -0.13317 -0.13691 -0.22032 -0.18247 -0.31077 -0.20259 C -0.32501 -0.20074 -0.33942 -0.20097 -0.35348 -0.1975 C -0.39601 -0.1864 -0.43438 -0.15125 -0.46806 -0.11725 C -0.5264 -0.05874 -0.57657 0.01017 -0.61615 0.09227 C -0.67414 0.2123 -0.62136 0.10684 -0.67084 0.22548 C -0.67153 0.2271 -0.67362 0.22641 -0.67483 0.2271 C -0.69133 0.24005 -0.70765 0.25347 -0.72414 0.26642 C -0.74758 0.28492 -0.77101 0.30342 -0.7948 0.32123 C -0.83421 0.35129 -0.87223 0.3839 -0.91216 0.41212 C -0.92535 0.42137 -0.94011 0.42669 -0.95348 0.43524 C -0.97761 0.45074 -1.00608 0.46785 -1.02935 0.48658 C -1.04688 0.50069 -1.06337 0.51272 -1.08403 0.51688 C -1.09723 0.50971 -1.10122 0.49861 -1.10678 0.48127 C -1.12153 0.43455 -1.12848 0.38714 -1.13473 0.33742 C -1.13351 0.27035 -1.13629 0.19588 -1.12136 0.13136 C -1.11355 0.09759 -1.10278 0.06498 -1.09341 0.03191 C -1.08924 0.01688 -1.07292 -0.00971 -1.06147 -0.01966 C -1.03664 -0.04117 -1.00105 -0.03816 -0.97327 -0.04094 C -0.92726 -0.04024 -0.88056 -0.04464 -0.83473 -0.03724 C -0.81563 -0.03423 -0.79758 -0.0266 -0.77883 -0.02128 C -0.75712 -0.00902 -0.75157 -0.00278 -0.74271 0.02636 C -0.7382 0.05712 -0.73508 0.08788 -0.73212 0.11887 C -0.73299 0.18339 -0.73317 0.24815 -0.73473 0.31244 C -0.73577 0.35361 -0.74011 0.43524 -0.74011 0.43524 C -0.73976 0.45074 -0.73855 0.51226 -0.73612 0.52937 C -0.72761 0.59089 -0.71928 0.61933 -0.70539 0.67669 C -0.70001 0.69912 -0.68855 0.72757 -0.67483 0.74399 C -0.6691 0.75115 -0.66233 0.75624 -0.65608 0.76202 C -0.65348 0.76434 -0.6481 0.76896 -0.6481 0.76896 C -0.55834 0.74699 -0.46824 0.70629 -0.38143 0.67322 C -0.36476 0.66674 -0.34983 0.65402 -0.33334 0.64616 C -0.28681 0.62465 -0.21997 0.62188 -0.19202 0.55943 C -0.18473 0.52289 -0.17622 0.48774 -0.17605 0.44935 C -0.1757 0.40009 -0.17761 0.3506 -0.18143 0.30203 C -0.18525 0.25347 -0.19879 0.20721 -0.21337 0.16327 C -0.25226 0.04579 -0.30869 -0.05828 -0.40938 -0.06753 C -0.42831 -0.06591 -0.44133 -0.06614 -0.46008 -0.05712 C -0.56233 -0.00601 -0.58247 0.19773 -0.59341 0.32123 C -0.59584 0.38783 -0.60331 0.45999 -0.59202 0.52567 C -0.58039 0.5932 -0.55261 0.6531 -0.52414 0.71045 C -0.51997 0.71878 -0.50782 0.7419 -0.50278 0.75139 C -0.49445 0.76734 -0.49185 0.78723 -0.47883 0.79926 C -0.47553 0.80226 -0.47188 0.80458 -0.46806 0.80643 C -0.43265 0.82262 -0.39601 0.83788 -0.35869 0.84019 C -0.34983 0.84066 -0.34098 0.84089 -0.33212 0.84181 C -0.32188 0.84274 -0.3014 0.84551 -0.3014 0.84551 C -0.25383 0.84042 -0.18924 0.79741 -0.14949 0.77613 C -0.0889 0.74375 -0.02067 0.70421 0.03992 0.66952 C 0.09843 0.63598 0.15104 0.58695 0.21597 0.57909 C 0.23072 0.57215 0.2276 0.58002 0.23333 0.55758 C 0.22794 0.52081 0.22499 0.48335 0.21718 0.4475 C 0.20034 0.3691 0.17673 0.31059 0.14531 0.24144 C 0.11735 0.17969 0.08072 0.10893 0.02395 0.09412 C -0.00539 0.09736 -0.0099 0.09505 -0.03751 0.108 C -0.17015 0.17114 -0.20487 0.358 -0.21737 0.52405 C -0.22119 0.70282 -0.2165 0.42669 -0.21476 0.70513 C -0.21424 0.78631 -0.20608 0.81915 -0.24271 0.87026 C -0.25539 0.88783 -0.26528 0.9105 -0.28143 0.92183 C -0.29445 0.93108 -0.31077 0.92669 -0.32535 0.929 C -0.44254 0.92576 -0.4382 0.91327 -0.58004 0.80273 C -0.71858 0.69473 -0.87622 0.57701 -0.9441 0.3691 C -0.9599 0.32123 -0.96667 0.26202 -0.97466 0.21138 C -0.97622 0.18062 -0.97883 0.14986 -0.97883 0.11887 C -0.97883 0.07331 -0.97622 0.02775 -0.97466 -0.01781 C -0.97449 -0.02706 -0.97466 -0.05967 -0.96667 -0.06568 C -0.95556 -0.07401 -0.94011 -0.07308 -0.92813 -0.0747 C -0.8915 -0.08002 -0.91824 -0.07724 -0.87605 -0.08002 C -0.81858 -0.07863 -0.75435 -0.09043 -0.7014 -0.05504 C -0.67101 -0.00763 -0.66806 0.08464 -0.66268 0.142 C -0.64688 0.30758 -0.64254 0.43016 -0.5948 0.58788 C -0.57674 0.64732 -0.55435 0.71369 -0.51216 0.74954 C -0.48317 0.69403 -0.45695 0.5673 -0.44549 0.51503 C -0.41025 0.3543 -0.41563 0.37049 -0.39601 0.2167 C -0.38837 0.0666 -0.39324 -0.07817 -0.42935 -0.22202 C -0.43403 -0.24075 -0.43994 -0.25879 -0.44549 -0.27706 C -0.45278 -0.30111 -0.4731 -0.36564 -0.49601 -0.37119 C -0.50851 -0.37003 -0.52101 -0.37072 -0.53334 -0.36772 C -0.57188 -0.35847 -0.59567 -0.33025 -0.61737 -0.28955 C -0.63056 -0.23983 -0.63369 -0.19288 -0.63612 -0.14038 C -0.63438 -0.06383 -0.62987 0.04024 -0.56945 0.07632 C -0.55261 0.18594 -0.49358 0.37049 -0.47883 0.42437 C -0.44931 0.53214 -0.42396 0.64616 -0.36667 0.7352 C -0.34202 0.77359 -0.3099 0.80643 -0.27206 0.81522 C -0.25261 0.81128 -0.24341 0.81221 -0.22935 0.79741 C -0.20903 0.73381 -0.23178 0.58996 -0.23751 0.53284 C -0.24758 0.43201 -0.26945 0.2308 -0.26945 0.2308 C -0.2757 0.09135 -0.27778 -0.04163 -0.23074 -0.17068 C -0.21789 -0.20583 -0.20452 -0.23659 -0.18004 -0.25925 C -0.16094 -0.27683 -0.14306 -0.28145 -0.12136 -0.28955 C -0.10278 -0.28885 -0.08403 -0.29047 -0.06546 -0.2877 C -0.03091 -0.28261 0.00867 -0.25694 0.03593 -0.22919 C 0.06909 -0.19519 0.06249 -0.20305 0.08524 -0.16374 C 0.08801 -0.15888 0.09166 -0.15472 0.09322 -0.1494 C 0.09687 -0.13691 0.10399 -0.11194 0.10399 -0.11194 C 0.10642 -0.06961 0.10138 -0.02891 0.09583 0.01249 C 0.07586 0.1635 0.06024 0.3469 -0.04671 0.43686 C -0.11233 0.49214 -0.18942 0.51665 -0.26407 0.54001 C -0.28959 0.64061 -0.26962 0.55735 -0.3014 0.79741 C -0.30712 0.84089 -0.33074 0.89107 -0.31337 0.929 C -0.30105 0.95583 -0.26633 0.92646 -0.24271 0.9253 C -0.21702 0.91975 -0.19515 0.90541 -0.17344 0.88621 C -0.11181 0.83164 -0.03004 0.76919 -0.01077 0.66605 C -0.00608 0.56429 -0.01285 0.44056 -0.08282 0.37835 C -0.11094 0.35337 -0.14549 0.33811 -0.17883 0.3321 C -0.18768 0.33048 -0.19792 0.32979 -0.20678 0.32863 C -0.2165 0.32747 -0.23612 0.32493 -0.23612 0.32493 C -0.29462 0.32701 -0.35313 0.33418 -0.40817 0.36378 C -0.48716 0.4068 -0.55643 0.48612 -0.60539 0.57909 C -0.63525 0.63575 -0.65608 0.69449 -0.68403 0.75139 C -0.71928 0.74537 -0.75417 0.74329 -0.78942 0.73358 C -0.83994 0.71947 -0.88994 0.70143 -0.94011 0.68547 C -0.9764 0.67391 -1.02761 0.63853 -1.0481 0.5932 C -1.07188 0.5407 -1.08022 0.48173 -1.08942 0.42276 C -1.09515 0.33719 -1.1007 0.25208 -1.08282 0.16882 C -1.079 0.15055 -1.07674 0.12766 -1.06806 0.11193 C -1.05348 0.08534 -1.04237 0.07493 -1.02015 0.05851 C -1.01285 0.05319 -1.00417 0.05203 -0.99601 0.04972 C -0.94775 0.03561 -0.95504 0.03885 -0.90278 0.03561 C -0.86858 0.03746 -0.83421 0.03839 -0.80001 0.0407 C -0.78508 0.04209 -0.73438 0.0488 -0.71737 0.05157 C -0.65886 0.06105 -0.60244 0.07123 -0.54949 0.10661 C -0.52344 0.12396 -0.50261 0.13483 -0.48803 0.16882 C -0.48629 0.19264 -0.48959 0.17831 -0.47883 0.19704 C -0.42049 0.29764 -0.49081 0.19496 -0.35348 0.37465 C -0.30296 0.44079 -0.24844 0.50162 -0.1948 0.5629 C -0.14896 0.61517 -0.10157 0.68131 -0.03872 0.69079 C -0.03074 0.68825 -0.02153 0.68825 -0.01476 0.68201 C 0.01926 0.65032 0.03003 0.58395 0.04131 0.53631 C 0.05954 0.36054 0.06128 0.24399 0.04652 0.05504 C 0.0401 -0.02706 -0.0073 -0.25046 -0.01737 -0.30204 C -0.02275 -0.32956 -0.02935 -0.35662 -0.03612 -0.38367 C -0.05244 -0.44959 -0.05417 -0.48266 -0.10417 -0.49029 C -0.17101 -0.4889 -0.23525 -0.48428 -0.3014 -0.47595 C -0.30921 -0.47364 -0.31928 -0.47109 -0.32674 -0.46716 C -0.33664 -0.46184 -0.35608 -0.44935 -0.35608 -0.44935 C -0.39254 -0.40079 -0.42084 -0.3358 -0.43872 -0.27174 C -0.47831 -0.12951 -0.504 0.01503 -0.51876 0.16512 C -0.51667 0.2308 -0.5132 0.29556 -0.50417 0.36054 C -0.50035 0.3883 -0.49636 0.41674 -0.48681 0.44218 C -0.5073 0.51572 -0.51008 0.65795 -0.51615 0.74052 C -0.51719 0.78446 -0.52101 0.87743 -0.51737 0.9253 C -0.51719 0.92784 -0.5139 0.92784 -0.51216 0.929 C -0.47362 0.92784 -0.40452 0.93918 -0.35869 0.91466 C -0.31945 0.89362 -0.28664 0.85661 -0.25747 0.81683 C -0.20747 0.7493 -0.15452 0.66605 -0.13212 0.57539 C -0.10973 0.48404 -0.09567 0.3987 -0.08542 0.30365 C -0.08299 0.19634 -0.07917 0.08904 -0.09879 -0.01596 C -0.17726 0.00393 -0.25747 0.02983 -0.32935 0.07817 C -0.45035 0.15957 -0.4981 0.36355 -0.52935 0.52405 C -0.53751 0.6235 -0.53959 0.71646 -0.53751 0.81683 C -0.53716 0.83649 -0.53542 0.85615 -0.53473 0.87558 C -0.53403 0.89223 -0.53456 0.90888 -0.53334 0.9253 C -0.53317 0.92692 -0.52952 0.929 -0.53074 0.929 C -0.5974 0.92669 -0.66407 0.92183 -0.73074 0.91813 C -0.79115 0.89362 -0.84515 0.86679 -0.89341 0.8099 C -0.94862 0.74445 -0.98577 0.65957 -1.02015 0.57377 C -1.06199 0.46878 -1.09584 0.35291 -1.10817 0.2345 C -1.10417 0.17044 -1.09081 0.14732 -1.06667 0.08349 C -1.04862 0.03561 -1.02969 -0.01157 -1.01077 -0.05874 C -0.95886 -0.18687 -0.90556 -0.3395 -0.82136 -0.43687 C -0.80261 -0.4586 -0.77952 -0.47248 -0.75869 -0.49029 C -0.64167 -0.48774 -0.32449 -0.57632 -0.21077 -0.36934 C -0.19341 -0.33811 -0.17396 -0.28562 -0.16546 -0.24861 C -0.14914 -0.17877 -0.14636 -0.12836 -0.13872 -0.05504 C -0.13525 0.0969 -0.13942 0.2389 -0.15608 0.39084 C -0.15921 0.41929 -0.16251 0.4475 -0.16546 0.47595 C -0.16737 0.49422 -0.17084 0.53099 -0.17084 0.53099 C -0.17119 0.54163 -0.1724 0.55203 -0.17206 0.5629 C -0.16945 0.63298 -0.16563 0.8351 -0.1415 0.91975 C -0.1389 0.92923 -0.12726 0.92599 -0.12015 0.929 C 0.0243 0.92692 0.20538 0.9889 0.27586 0.77798 C 0.28576 0.74815 0.29357 0.71693 0.29999 0.68547 C 0.30694 0.65171 0.3118 0.61725 0.31597 0.58256 C 0.31979 0.55111 0.32656 0.45282 0.32916 0.41559 C 0.33038 0.3654 0.33576 0.3166 0.33732 0.26642 C 0.33593 0.23959 0.3394 0.21161 0.33333 0.1864 C 0.32916 0.16905 0.31631 0.15819 0.30798 0.14385 C 0.28836 0.11008 0.26909 0.07609 0.2493 0.04255 C 0.20781 -0.02752 0.16579 -0.09737 0.12395 -0.16698 C 0.1085 -0.19288 0.08749 -0.23381 0.06249 -0.24861 C 0.02777 -0.26897 -0.01112 -0.26897 -0.0481 -0.27174 C -0.11546 -0.27058 -0.16997 -0.27336 -0.23334 -0.25231 C -0.32032 -0.19057 -0.38542 -0.09205 -0.43872 0.01781 C -0.4514 0.04371 -0.52362 0.19704 -0.54271 0.26295 C -0.56008 0.32262 -0.60157 0.49306 -0.61476 0.55943 C -0.61824 0.57724 -0.62206 0.59505 -0.62535 0.61286 C -0.62726 0.6235 -0.62883 0.63413 -0.63074 0.64477 C -0.63195 0.65125 -0.63473 0.6642 -0.63473 0.6642 C -0.63525 0.67368 -0.63629 0.68293 -0.63612 0.69264 C -0.63525 0.75185 -0.63768 0.77937 -0.61337 0.82239 C -0.60851 0.83094 -0.60504 0.83695 -0.5974 0.84181 C -0.59219 0.85129 -0.5889 0.85106 -0.58143 0.85615 C -0.56719 0.85522 -0.55244 0.85731 -0.53872 0.85245 C -0.51581 0.84412 -0.49428 0.83534 -0.47084 0.82932 C -0.43143 0.80573 -0.39219 0.78515 -0.36008 0.74607 C -0.35122 0.73543 -0.34028 0.72155 -0.33473 0.70698 C -0.3264 0.68455 -0.3198 0.6635 -0.31476 0.63945 C -0.30799 0.60661 -0.30626 0.57262 -0.29879 0.54001 C -0.29653 0.51156 -0.29254 0.48843 -0.28542 0.46184 C -0.28421 0.45768 -0.28247 0.45374 -0.28143 0.44935 C -0.27935 0.44103 -0.27605 0.42437 -0.27605 0.42437 C -0.27518 0.41559 -0.27431 0.40657 -0.27344 0.39778 C -0.27292 0.39315 -0.27206 0.38367 -0.27206 0.38367 C -0.27258 0.36979 -0.27292 0.35638 -0.27344 0.34251 C -0.27483 0.31059 -0.28473 0.28214 -0.30001 0.25763 C -0.30452 0.25046 -0.30938 0.2426 -0.31615 0.23959 C -0.32553 0.22641 -0.3415 0.23427 -0.35348 0.23959 C -0.3632 0.24977 -0.36303 0.25139 -0.37084 0.26087 C -0.37206 0.26457 -0.37483 0.27104 -0.37483 0.27521 C -0.37483 0.29325 -0.37466 0.31175 -0.37344 0.33002 C -0.3731 0.3351 -0.37049 0.3395 -0.36945 0.34459 C -0.36685 0.35615 -0.35938 0.37974 -0.3507 0.38367 C -0.34515 0.39107 -0.34219 0.39477 -0.33473 0.39778 C -0.32761 0.40425 -0.32084 0.40518 -0.31216 0.4068 C -0.30869 0.40518 -0.30487 0.40472 -0.3014 0.4031 C -0.29983 0.4024 -0.29879 0.40055 -0.2974 0.39963 C -0.2948 0.39824 -0.29202 0.39732 -0.28942 0.39616 C -0.28247 0.38922 -0.28525 0.39084 -0.27605 0.38714 C -0.27292 0.38575 -0.26667 0.38367 -0.26667 0.38367 C -0.25678 0.37442 -0.24202 0.37026 -0.23334 0.35869 C -0.22831 0.35199 -0.22292 0.34852 -0.21737 0.34251 C -0.21546 0.34042 -0.21407 0.33742 -0.21216 0.33557 C -0.20834 0.33117 -0.204 0.32747 -0.20001 0.32331 C -0.19775 0.321 -0.19671 0.31683 -0.1948 0.31429 C -0.18594 0.30111 -0.179 0.28584 -0.16945 0.27336 C -0.15261 0.22849 -0.12883 0.1864 -0.10678 0.1457 C -0.09983 0.13298 -0.09462 0.11864 -0.08942 0.10476 C -0.08751 0.09944 -0.08403 0.08881 -0.08403 0.08881 C -0.08369 0.07932 -0.08386 0.06984 -0.08282 0.06036 C -0.08195 0.0525 -0.07067 0.04579 -0.06667 0.0407 C -0.05869 0.03145 -0.05018 0.02058 -0.04271 0.01064 C -0.04046 0.00092 -0.02622 -0.01295 -0.01876 -0.01596 C -0.01077 -0.01411 -0.00296 -0.01087 -5.83333E-6 2.95097E-6 Z " pathEditMode="relative" ptsTypes="fffffffffffffffffffffffffffffffffffffffffffffffffffffffffffffffffffffffffffffffffffffffffffffffffffffffffffffffffffffffffffffffffffffffffffffffffffffffffffffffffffffffffffffffffffffffffffffffffffffffffffffffffffffffffffffffffffffffffffffffffffffffff">
                                      <p:cBhvr>
                                        <p:cTn id="6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Judy and Ed </a:t>
            </a:r>
            <a:r>
              <a:rPr lang="en-CA" dirty="0" err="1" smtClean="0"/>
              <a:t>boone</a:t>
            </a:r>
            <a:r>
              <a:rPr lang="en-CA" dirty="0" smtClean="0"/>
              <a:t>	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Christopher’s mother had passed away from a heart attack 2 years ago – as Ed had said</a:t>
            </a:r>
          </a:p>
          <a:p>
            <a:r>
              <a:rPr lang="en-CA" dirty="0" smtClean="0"/>
              <a:t>As Christopher investigates, Mrs. Alexander, sais that his mother, Judy, had an affair with Mr. Shears, Ms. Shears’s (owner of dead dog) ex-husband</a:t>
            </a:r>
          </a:p>
          <a:p>
            <a:r>
              <a:rPr lang="en-CA" dirty="0" smtClean="0"/>
              <a:t> Later on, Christopher discovers that his mother is alive! And that she is living in London with Mr. Roger Shears! </a:t>
            </a:r>
          </a:p>
          <a:p>
            <a:endParaRPr lang="en-CA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Recommend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 RECOMMEND this book very much because it is filled with excitement and mystery. This is a book that I would strongly recommend to everyone – even if you aren’t a fan of mystery. It is so intriguing. You are put in the eyes of an investigator and everything seems so real! </a:t>
            </a:r>
            <a:endParaRPr lang="en-CA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Works cited	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>
                <a:hlinkClick r:id="rId2"/>
              </a:rPr>
              <a:t>http://</a:t>
            </a:r>
            <a:r>
              <a:rPr lang="en-CA" dirty="0" smtClean="0">
                <a:hlinkClick r:id="rId2"/>
              </a:rPr>
              <a:t>www.sd68.k12.il.us/schools/orchard/lmc/Book%20Covers/curious%20incident%20of%20the%20dog.jpg</a:t>
            </a:r>
            <a:endParaRPr lang="en-CA" dirty="0" smtClean="0"/>
          </a:p>
          <a:p>
            <a:r>
              <a:rPr lang="en-CA" smtClean="0">
                <a:hlinkClick r:id="rId3"/>
              </a:rPr>
              <a:t>http</a:t>
            </a:r>
            <a:r>
              <a:rPr lang="en-CA" smtClean="0">
                <a:hlinkClick r:id="rId3"/>
              </a:rPr>
              <a:t>://</a:t>
            </a:r>
            <a:r>
              <a:rPr lang="en-CA" smtClean="0">
                <a:hlinkClick r:id="rId3"/>
              </a:rPr>
              <a:t>www.dogwild.info/standard-poodle.jpg</a:t>
            </a:r>
            <a:r>
              <a:rPr lang="en-CA" smtClean="0"/>
              <a:t> </a:t>
            </a:r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  <p:transition spd="slow">
    <p:zoom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91</TotalTime>
  <Words>416</Words>
  <Application>Microsoft Office PowerPoint</Application>
  <PresentationFormat>On-screen Show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Trek</vt:lpstr>
      <vt:lpstr>The Curious Incident of the Dog in the Night-Time </vt:lpstr>
      <vt:lpstr>Beginning – grasping   </vt:lpstr>
      <vt:lpstr>paragraph – showing how Christopher is comfortable with what he is familiar with </vt:lpstr>
      <vt:lpstr>Christopher john francis boone </vt:lpstr>
      <vt:lpstr>Siobhan </vt:lpstr>
      <vt:lpstr>What happens </vt:lpstr>
      <vt:lpstr>Judy and Ed boone </vt:lpstr>
      <vt:lpstr>Recommend </vt:lpstr>
      <vt:lpstr>Works cited </vt:lpstr>
    </vt:vector>
  </TitlesOfParts>
  <Company>Strathcona-Tweedsmuir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Curious Incident of the Dog in the Night-Time </dc:title>
  <dc:creator>rawjiz</dc:creator>
  <cp:lastModifiedBy>rawjiz</cp:lastModifiedBy>
  <cp:revision>45</cp:revision>
  <dcterms:created xsi:type="dcterms:W3CDTF">2010-05-11T22:09:59Z</dcterms:created>
  <dcterms:modified xsi:type="dcterms:W3CDTF">2010-05-14T03:20:11Z</dcterms:modified>
</cp:coreProperties>
</file>